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9144000"/>
  <p:embeddedFontLst>
    <p:embeddedFont>
      <p:font typeface="Play"/>
      <p:regular r:id="rId12"/>
      <p:bold r:id="rId13"/>
    </p:embeddedFont>
    <p:embeddedFont>
      <p:font typeface="Poppins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font" Target="fonts/Play-bold.fntdata"/><Relationship Id="rId12" Type="http://schemas.openxmlformats.org/officeDocument/2006/relationships/font" Target="fonts/Play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oppins-bold.fntdata"/><Relationship Id="rId14" Type="http://schemas.openxmlformats.org/officeDocument/2006/relationships/font" Target="fonts/Poppins-regular.fntdata"/><Relationship Id="rId17" Type="http://schemas.openxmlformats.org/officeDocument/2006/relationships/font" Target="fonts/Poppins-boldItalic.fntdata"/><Relationship Id="rId16" Type="http://schemas.openxmlformats.org/officeDocument/2006/relationships/font" Target="fonts/Poppi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f3ba04d066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" name="Google Shape;41;g3f3ba04d06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f3ba04d066_0_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f3ba04d066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f3ba04d066_0_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f3ba04d06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3ba04d066_0_5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3ba04d066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f3ba04d066_0_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f3ba04d066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f3ba04d066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f3ba04d066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f3ba04d066_0_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f3ba04d066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title="Artboard 1-10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/>
          <p:nvPr/>
        </p:nvSpPr>
        <p:spPr>
          <a:xfrm>
            <a:off x="9191225" y="3948550"/>
            <a:ext cx="2456100" cy="2512800"/>
          </a:xfrm>
          <a:prstGeom prst="rect">
            <a:avLst/>
          </a:prstGeom>
          <a:solidFill>
            <a:srgbClr val="2019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2"/>
          <p:cNvSpPr txBox="1"/>
          <p:nvPr>
            <p:ph type="title"/>
          </p:nvPr>
        </p:nvSpPr>
        <p:spPr>
          <a:xfrm>
            <a:off x="8879500" y="5176550"/>
            <a:ext cx="3041700" cy="12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3C5F"/>
              </a:buClr>
              <a:buSzPts val="2400"/>
              <a:buFont typeface="Poppins"/>
              <a:buNone/>
              <a:defRPr b="1" sz="2400">
                <a:solidFill>
                  <a:srgbClr val="FF3C5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Artboard 2-100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443975" y="1322475"/>
            <a:ext cx="42981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2400"/>
              <a:buFont typeface="Poppins"/>
              <a:buNone/>
              <a:defRPr b="1" sz="2400">
                <a:solidFill>
                  <a:srgbClr val="20193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" type="body"/>
          </p:nvPr>
        </p:nvSpPr>
        <p:spPr>
          <a:xfrm>
            <a:off x="453425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19" name="Google Shape;19;p3"/>
          <p:cNvSpPr txBox="1"/>
          <p:nvPr>
            <p:ph idx="2" type="body"/>
          </p:nvPr>
        </p:nvSpPr>
        <p:spPr>
          <a:xfrm>
            <a:off x="4384338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20" name="Google Shape;20;p3"/>
          <p:cNvSpPr txBox="1"/>
          <p:nvPr>
            <p:ph idx="3" type="body"/>
          </p:nvPr>
        </p:nvSpPr>
        <p:spPr>
          <a:xfrm>
            <a:off x="8315250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1">
  <p:cSld name="OBJECT_1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title="Artboard 3-100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/>
          <p:nvPr>
            <p:ph type="title"/>
          </p:nvPr>
        </p:nvSpPr>
        <p:spPr>
          <a:xfrm>
            <a:off x="443975" y="1322475"/>
            <a:ext cx="9200700" cy="416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Font typeface="Poppins"/>
              <a:buNone/>
              <a:defRPr b="1" sz="7200">
                <a:solidFill>
                  <a:srgbClr val="9CD0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7200"/>
              <a:buNone/>
              <a:defRPr sz="7200">
                <a:solidFill>
                  <a:srgbClr val="9CD0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1 1">
  <p:cSld name="OBJECT_1_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 title="Artboard 4-100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5"/>
          <p:cNvSpPr txBox="1"/>
          <p:nvPr>
            <p:ph idx="1" type="body"/>
          </p:nvPr>
        </p:nvSpPr>
        <p:spPr>
          <a:xfrm>
            <a:off x="7613700" y="2227425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1 1 1">
  <p:cSld name="OBJECT_1_1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6" title="Artboard 5-100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/>
          <p:nvPr>
            <p:ph idx="1" type="body"/>
          </p:nvPr>
        </p:nvSpPr>
        <p:spPr>
          <a:xfrm>
            <a:off x="447150" y="4184700"/>
            <a:ext cx="11297700" cy="157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  <p:sp>
        <p:nvSpPr>
          <p:cNvPr id="30" name="Google Shape;30;p6"/>
          <p:cNvSpPr txBox="1"/>
          <p:nvPr>
            <p:ph type="title"/>
          </p:nvPr>
        </p:nvSpPr>
        <p:spPr>
          <a:xfrm>
            <a:off x="443975" y="2578825"/>
            <a:ext cx="42981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2400"/>
              <a:buFont typeface="Poppins"/>
              <a:buNone/>
              <a:defRPr b="1" sz="2400">
                <a:solidFill>
                  <a:srgbClr val="9CD0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1400"/>
              <a:buNone/>
              <a:defRPr>
                <a:solidFill>
                  <a:srgbClr val="9CD0FF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1 1 1 1">
  <p:cSld name="OBJECT_1_1_1_1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7" title="Artboard 6-100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7"/>
          <p:cNvSpPr txBox="1"/>
          <p:nvPr>
            <p:ph type="title"/>
          </p:nvPr>
        </p:nvSpPr>
        <p:spPr>
          <a:xfrm>
            <a:off x="3032250" y="1341350"/>
            <a:ext cx="80859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2400"/>
              <a:buFont typeface="Poppins"/>
              <a:buNone/>
              <a:defRPr b="1" sz="2400">
                <a:solidFill>
                  <a:srgbClr val="201938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01938"/>
              </a:buClr>
              <a:buSzPts val="1400"/>
              <a:buNone/>
              <a:defRPr>
                <a:solidFill>
                  <a:srgbClr val="201938"/>
                </a:solidFill>
              </a:defRPr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050028" y="2302975"/>
            <a:ext cx="65220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 1 1 1 1 1">
  <p:cSld name="OBJECT_1_1_1_1_1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8" title="Artboard 7-100.jpg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1219199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8"/>
          <p:cNvSpPr txBox="1"/>
          <p:nvPr>
            <p:ph type="title"/>
          </p:nvPr>
        </p:nvSpPr>
        <p:spPr>
          <a:xfrm>
            <a:off x="443975" y="2219875"/>
            <a:ext cx="4855500" cy="409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Font typeface="Poppins"/>
              <a:buNone/>
              <a:defRPr b="1" sz="6000">
                <a:solidFill>
                  <a:srgbClr val="9CD0FF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9CD0FF"/>
              </a:buClr>
              <a:buSzPts val="6000"/>
              <a:buNone/>
              <a:defRPr sz="6000">
                <a:solidFill>
                  <a:srgbClr val="9CD0FF"/>
                </a:solidFill>
              </a:defRPr>
            </a:lvl9pPr>
          </a:lstStyle>
          <a:p/>
        </p:txBody>
      </p:sp>
      <p:sp>
        <p:nvSpPr>
          <p:cNvPr id="38" name="Google Shape;38;p8"/>
          <p:cNvSpPr txBox="1"/>
          <p:nvPr>
            <p:ph idx="1" type="body"/>
          </p:nvPr>
        </p:nvSpPr>
        <p:spPr>
          <a:xfrm>
            <a:off x="6319575" y="1518950"/>
            <a:ext cx="5318400" cy="457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>
            <a:lvl1pPr indent="-330200" lvl="0" marL="457200">
              <a:spcBef>
                <a:spcPts val="1000"/>
              </a:spcBef>
              <a:spcAft>
                <a:spcPts val="0"/>
              </a:spcAft>
              <a:buSzPts val="1600"/>
              <a:buChar char="•"/>
              <a:defRPr sz="1600"/>
            </a:lvl1pPr>
            <a:lvl2pPr indent="-368300" lvl="1" marL="914400">
              <a:spcBef>
                <a:spcPts val="500"/>
              </a:spcBef>
              <a:spcAft>
                <a:spcPts val="0"/>
              </a:spcAft>
              <a:buSzPts val="2200"/>
              <a:buChar char="•"/>
              <a:defRPr sz="2200"/>
            </a:lvl2pPr>
            <a:lvl3pPr indent="-342900" lvl="2" marL="1371600">
              <a:spcBef>
                <a:spcPts val="5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30200" lvl="5" marL="27432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6pPr>
            <a:lvl7pPr indent="-330200" lvl="6" marL="32004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7pPr>
            <a:lvl8pPr indent="-330200" lvl="7" marL="36576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8pPr>
            <a:lvl9pPr indent="-330200" lvl="8" marL="4114800">
              <a:spcBef>
                <a:spcPts val="50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b="0" i="0" sz="4400" u="none" cap="none" strike="noStrik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/>
          <p:nvPr>
            <p:ph type="title"/>
          </p:nvPr>
        </p:nvSpPr>
        <p:spPr>
          <a:xfrm>
            <a:off x="8879500" y="5176550"/>
            <a:ext cx="3041700" cy="1284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/>
          <p:nvPr>
            <p:ph type="title"/>
          </p:nvPr>
        </p:nvSpPr>
        <p:spPr>
          <a:xfrm>
            <a:off x="443975" y="1322475"/>
            <a:ext cx="42981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0"/>
          <p:cNvSpPr txBox="1"/>
          <p:nvPr>
            <p:ph idx="1" type="body"/>
          </p:nvPr>
        </p:nvSpPr>
        <p:spPr>
          <a:xfrm>
            <a:off x="453425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10"/>
          <p:cNvSpPr txBox="1"/>
          <p:nvPr>
            <p:ph idx="2" type="body"/>
          </p:nvPr>
        </p:nvSpPr>
        <p:spPr>
          <a:xfrm>
            <a:off x="4384338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" name="Google Shape;51;p10"/>
          <p:cNvSpPr txBox="1"/>
          <p:nvPr>
            <p:ph idx="3" type="body"/>
          </p:nvPr>
        </p:nvSpPr>
        <p:spPr>
          <a:xfrm>
            <a:off x="8315250" y="2284100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 txBox="1"/>
          <p:nvPr>
            <p:ph type="title"/>
          </p:nvPr>
        </p:nvSpPr>
        <p:spPr>
          <a:xfrm>
            <a:off x="443975" y="1322475"/>
            <a:ext cx="9200700" cy="4165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" type="body"/>
          </p:nvPr>
        </p:nvSpPr>
        <p:spPr>
          <a:xfrm>
            <a:off x="7613700" y="2227425"/>
            <a:ext cx="34668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idx="1" type="body"/>
          </p:nvPr>
        </p:nvSpPr>
        <p:spPr>
          <a:xfrm>
            <a:off x="447150" y="4184700"/>
            <a:ext cx="11297700" cy="1575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" name="Google Shape;67;p13"/>
          <p:cNvSpPr txBox="1"/>
          <p:nvPr>
            <p:ph type="title"/>
          </p:nvPr>
        </p:nvSpPr>
        <p:spPr>
          <a:xfrm>
            <a:off x="443975" y="2578825"/>
            <a:ext cx="42981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032250" y="1341350"/>
            <a:ext cx="8085900" cy="79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050028" y="2302975"/>
            <a:ext cx="6522000" cy="3466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443975" y="2219875"/>
            <a:ext cx="4855500" cy="409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6319575" y="1518950"/>
            <a:ext cx="5318400" cy="4573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